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98" r:id="rId12"/>
    <p:sldId id="266" r:id="rId13"/>
    <p:sldId id="267" r:id="rId14"/>
    <p:sldId id="268" r:id="rId15"/>
    <p:sldId id="271" r:id="rId16"/>
    <p:sldId id="269" r:id="rId17"/>
    <p:sldId id="295" r:id="rId18"/>
    <p:sldId id="296" r:id="rId19"/>
    <p:sldId id="297" r:id="rId20"/>
    <p:sldId id="278" r:id="rId21"/>
    <p:sldId id="279" r:id="rId22"/>
    <p:sldId id="280" r:id="rId23"/>
    <p:sldId id="294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93" r:id="rId32"/>
    <p:sldId id="288" r:id="rId33"/>
    <p:sldId id="289" r:id="rId34"/>
    <p:sldId id="290" r:id="rId35"/>
    <p:sldId id="292" r:id="rId36"/>
    <p:sldId id="299" r:id="rId37"/>
    <p:sldId id="29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556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32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0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1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1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3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20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920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83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0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746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1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C2E4F-AF70-407B-A563-C38F7D7351A6}" type="datetimeFigureOut">
              <a:rPr lang="en-US" smtClean="0"/>
              <a:t>5/5/23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7F333-E8D8-444B-A6EE-4AE63F6E5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ec.az/iYChG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ec.az/CgxHE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314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8215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85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854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530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076" y="3424843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/>
              <a:t>Qısa icmal videosuna keçid linki</a:t>
            </a:r>
            <a:r>
              <a:rPr lang="en-US" dirty="0"/>
              <a:t>:</a:t>
            </a:r>
            <a:r>
              <a:rPr lang="az-Latn-AZ" b="1" dirty="0"/>
              <a:t> </a:t>
            </a:r>
            <a:r>
              <a:rPr lang="az-Latn-AZ" dirty="0">
                <a:hlinkClick r:id="rId3"/>
              </a:rPr>
              <a:t>https://kec.az/iYChG</a:t>
            </a:r>
            <a:endParaRPr lang="az-Latn-AZ" dirty="0"/>
          </a:p>
          <a:p>
            <a:r>
              <a:rPr lang="az-Latn-AZ" dirty="0"/>
              <a:t>Ümumi playlistə keçid linki</a:t>
            </a:r>
            <a:r>
              <a:rPr lang="en-US" dirty="0"/>
              <a:t>:</a:t>
            </a:r>
            <a:r>
              <a:rPr lang="az-Latn-AZ" dirty="0"/>
              <a:t> </a:t>
            </a:r>
            <a:r>
              <a:rPr lang="en-US" dirty="0">
                <a:hlinkClick r:id="rId4"/>
              </a:rPr>
              <a:t>https://kec.az/CgxHE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94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9135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320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132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531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780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190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720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7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439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6367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524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6797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9517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2031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38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557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332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444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7175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7915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9584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7431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8248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43488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7640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093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6110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77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6064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8924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7901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25</Words>
  <Application>Microsoft Macintosh PowerPoint</Application>
  <PresentationFormat>Widescreen</PresentationFormat>
  <Paragraphs>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by adguard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Ayshan Nuriyeva</cp:lastModifiedBy>
  <cp:revision>62</cp:revision>
  <dcterms:created xsi:type="dcterms:W3CDTF">2023-01-12T12:40:47Z</dcterms:created>
  <dcterms:modified xsi:type="dcterms:W3CDTF">2023-05-05T10:52:26Z</dcterms:modified>
</cp:coreProperties>
</file>